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handoutMasterIdLst>
    <p:handoutMasterId r:id="rId4"/>
  </p:handoutMasterIdLst>
  <p:sldIdLst>
    <p:sldId id="263" r:id="rId3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CC33"/>
    <a:srgbClr val="FF0000"/>
    <a:srgbClr val="00CC00"/>
    <a:srgbClr val="6600FF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99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332DD09-07AB-419B-98FF-0232A32B4BBF}" type="datetimeFigureOut">
              <a:rPr lang="cs-CZ"/>
              <a:pPr>
                <a:defRPr/>
              </a:pPr>
              <a:t>20.06.2024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25AB863-2422-402C-9280-A753F60E7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484313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63E0E0-E967-458A-B80E-4A29428818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E1A2B-8BC8-44D6-A7D4-4983380F4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23D7-B4DC-470E-9B79-D8F21B994E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3DDD3-45C4-48ED-9C35-350E18CD86AA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A0CDC-5181-4955-BFB7-C6E65D43E1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C5473-C48C-4AD9-B1FB-96CC163C2937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7D980-9576-4FBE-BC21-8E9C7E6B4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44199-B41D-412D-AD6D-CCE740598434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59A8-4BCA-4771-9CBC-DFA61A8210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B526-BB7D-4724-AC03-FD59A2611B60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E9AE5-6145-4BAC-8873-6A13AD4CE3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73413-A554-45B0-B43D-C26543EDEDD0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BF349-0004-4F26-98B7-A48F404479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40407-5471-4A44-B34D-C7A9A0117AB2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5BE78-0C12-434A-A978-C11DAE5E79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2419-DC22-409E-8B7A-223136D94971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86A6D-100D-4A05-9B04-0EBFBDF65C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93A71-83D8-4E08-97D4-B23457E655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1124F-98BB-46FD-A4C5-E3142323C6FB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691FC-2BFC-4C4B-A8BB-6C3651BB65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50B08-A412-405E-915E-AABF7DB95A4A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BE26F-0E20-4178-AECC-70CFE90169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1C88-5786-4193-B380-311A79E2F64D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FD84-83A5-4DFA-B819-8F443F8809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D4E37-2B6A-4975-95F3-F3224585EF85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B1FDA-2AA2-44C0-A192-C6F27653D2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485900" y="4021138"/>
            <a:ext cx="6172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DA83C-7E38-41FE-A1FB-AD55AB08FC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A124-4226-4EC9-8A46-E9DD0D5160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9E14-18B3-4A38-9327-1618FF3F59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B819-C7C5-4B9E-92DB-62135BBC3C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63444-8103-4ABE-87E1-8633AFCA27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BD155-BFFC-47BD-8769-526965B34E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  <a:prstGeom prst="rect">
            <a:avLst/>
          </a:prstGeo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4AB51-89F7-4F9C-8BF1-165CB7F03A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50" y="6224588"/>
            <a:ext cx="1746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2275" y="6224588"/>
            <a:ext cx="353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700" y="6224588"/>
            <a:ext cx="12795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983C8E6-E800-4401-8122-016651CA6E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03" r:id="rId2"/>
    <p:sldLayoutId id="2147483724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25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itchFamily="34" charset="0"/>
        </a:defRPr>
      </a:lvl9pPr>
    </p:titleStyle>
    <p:bodyStyle>
      <a:lvl1pPr marL="171450" indent="-136525" algn="l" defTabSz="685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2pPr>
      <a:lvl3pPr marL="547688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0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191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8DC7AEB9-2C41-4EAA-91BF-1166456E90C9}" type="datetimeFigureOut">
              <a:rPr lang="cs-CZ" altLang="cs-CZ"/>
              <a:pPr>
                <a:defRPr/>
              </a:pPr>
              <a:t>20.06.2024</a:t>
            </a:fld>
            <a:endParaRPr lang="cs-CZ" alt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7FD6A62-DECB-4BA4-88E4-552DDBEBAF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4EFADF8-2303-62E8-D61A-F136254ECDF5}"/>
              </a:ext>
            </a:extLst>
          </p:cNvPr>
          <p:cNvSpPr txBox="1"/>
          <p:nvPr/>
        </p:nvSpPr>
        <p:spPr>
          <a:xfrm>
            <a:off x="-1283920" y="620688"/>
            <a:ext cx="11184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SOUVISLOSTI ORGÁNŮ v LIDSKÉM TĚLE </a:t>
            </a:r>
          </a:p>
          <a:p>
            <a:pPr algn="ctr">
              <a:defRPr/>
            </a:pP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TRADIČNÍ ČÍNSKÉ MEDICÍNY</a:t>
            </a:r>
            <a:endParaRPr lang="cs-CZ" altLang="cs-C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DAE66C9-0E82-AEB6-B05D-6134B41A7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16832"/>
            <a:ext cx="2737341" cy="171312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26B598-96C8-E3DE-995B-EE9A9C1E627E}"/>
              </a:ext>
            </a:extLst>
          </p:cNvPr>
          <p:cNvSpPr txBox="1"/>
          <p:nvPr/>
        </p:nvSpPr>
        <p:spPr>
          <a:xfrm>
            <a:off x="3553706" y="1916832"/>
            <a:ext cx="47907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12.7.2024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18h</a:t>
            </a:r>
          </a:p>
          <a:p>
            <a:r>
              <a:rPr lang="cs-CZ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Masarykův dům klubovna 3.p, Velichovky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PŘEDNÁŠÍ: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Fytoterapeutka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Volfová,DiS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VSTUPNÉ: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50Kč se hradí na místě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FEE1357-4959-E242-2E98-7FEC61177FD8}"/>
              </a:ext>
            </a:extLst>
          </p:cNvPr>
          <p:cNvSpPr txBox="1"/>
          <p:nvPr/>
        </p:nvSpPr>
        <p:spPr>
          <a:xfrm>
            <a:off x="251520" y="3629956"/>
            <a:ext cx="73429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cs-CZ" altLang="cs-CZ" sz="1400" b="1" u="sng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co se můžete těšit?</a:t>
            </a:r>
            <a:br>
              <a:rPr lang="cs-CZ" altLang="cs-CZ" sz="1400" b="1" u="sng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Vysvětlení souvislostí orgánů v těle podle 5 elementů</a:t>
            </a:r>
          </a:p>
          <a:p>
            <a:pPr lvl="2">
              <a:buFont typeface="Arial" pitchFamily="34" charset="0"/>
              <a:buChar char="•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symptomy nerovnováhy jednotlivých orgánů v těle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2">
              <a:buFont typeface="Arial" pitchFamily="34" charset="0"/>
              <a:buChar char="•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 a čím můžeme jednotlivé orgány posílit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proč a jak se min. 2x ročně detoxikovat a „uklidit si ve svém těle“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jaký vliv má překyselení organismu na naše zdraví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</a:t>
            </a:r>
          </a:p>
          <a:p>
            <a:pPr lvl="1" fontAlgn="ctr">
              <a:buFont typeface="Wingdings" pitchFamily="2" charset="2"/>
              <a:buChar char="ü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Řešení zdravotních problémů bez chemie</a:t>
            </a:r>
          </a:p>
          <a:p>
            <a:pPr lvl="2" fontAlgn="ctr">
              <a:buFont typeface="Arial" pitchFamily="34" charset="0"/>
              <a:buChar char="•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 řešit potíže s trávením (pálení žáhy, nadýmání, zácpa, potíže se žlučníkem…)</a:t>
            </a:r>
          </a:p>
          <a:p>
            <a:pPr lvl="2" fontAlgn="ctr">
              <a:buFont typeface="Arial" pitchFamily="34" charset="0"/>
              <a:buChar char="•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atopické ekzémy - co je příčinou a jak na ně</a:t>
            </a:r>
          </a:p>
          <a:p>
            <a:pPr lvl="2" fontAlgn="ctr">
              <a:buFont typeface="Arial" pitchFamily="34" charset="0"/>
              <a:buChar char="•"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 zlepšit kvalitu spánku bez léků na spaní</a:t>
            </a:r>
          </a:p>
          <a:p>
            <a:pPr lvl="2" fontAlgn="ctr">
              <a:buFont typeface="Arial" pitchFamily="34" charset="0"/>
              <a:buChar char="•"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ctr">
              <a:buFont typeface="Wingdings" pitchFamily="2" charset="2"/>
              <a:buChar char="ü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Prostor pro dotazy a mnoho dalšího…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1B2E141-EF36-6E20-4315-9792C53D4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000" y="3140968"/>
            <a:ext cx="2472535" cy="2477299"/>
          </a:xfrm>
          <a:prstGeom prst="rect">
            <a:avLst/>
          </a:prstGeom>
        </p:spPr>
      </p:pic>
      <p:pic>
        <p:nvPicPr>
          <p:cNvPr id="8" name="Obrázek 7" descr="Obsah obrázku Grafika, grafický design, design&#10;&#10;Popis byl vytvořen automaticky">
            <a:extLst>
              <a:ext uri="{FF2B5EF4-FFF2-40B4-BE49-F238E27FC236}">
                <a16:creationId xmlns:a16="http://schemas.microsoft.com/office/drawing/2014/main" id="{C522872A-AC85-6402-9EB6-FF33AC037D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19501"/>
            <a:ext cx="1491623" cy="54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92076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sklý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3441</TotalTime>
  <Words>151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Corbel</vt:lpstr>
      <vt:lpstr>Times New Roman</vt:lpstr>
      <vt:lpstr>Wingdings</vt:lpstr>
      <vt:lpstr>Základ</vt:lpstr>
      <vt:lpstr>Vlastní návrh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</dc:creator>
  <cp:lastModifiedBy>spa185</cp:lastModifiedBy>
  <cp:revision>139</cp:revision>
  <dcterms:created xsi:type="dcterms:W3CDTF">2011-04-16T20:11:23Z</dcterms:created>
  <dcterms:modified xsi:type="dcterms:W3CDTF">2024-06-20T12:17:33Z</dcterms:modified>
</cp:coreProperties>
</file>